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6"/>
  </p:notesMasterIdLst>
  <p:sldIdLst>
    <p:sldId id="266" r:id="rId2"/>
    <p:sldId id="267" r:id="rId3"/>
    <p:sldId id="268" r:id="rId4"/>
    <p:sldId id="269" r:id="rId5"/>
  </p:sldIdLst>
  <p:sldSz cx="9144000" cy="5143500" type="screen16x9"/>
  <p:notesSz cx="6858000" cy="9144000"/>
  <p:embeddedFontLst>
    <p:embeddedFont>
      <p:font typeface="DM Sans" panose="020B0604020202020204" charset="0"/>
      <p:regular r:id="rId7"/>
      <p:bold r:id="rId8"/>
      <p:italic r:id="rId9"/>
      <p:boldItalic r:id="rId10"/>
    </p:embeddedFont>
    <p:embeddedFont>
      <p:font typeface="Helvetica Neue Light" panose="020B060402020202020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3">
          <p15:clr>
            <a:srgbClr val="A4A3A4"/>
          </p15:clr>
        </p15:guide>
        <p15:guide id="2" pos="288">
          <p15:clr>
            <a:srgbClr val="A4A3A4"/>
          </p15:clr>
        </p15:guide>
        <p15:guide id="3" pos="5459">
          <p15:clr>
            <a:srgbClr val="9AA0A6"/>
          </p15:clr>
        </p15:guide>
        <p15:guide id="4" orient="horz" pos="289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283"/>
        <p:guide pos="288"/>
        <p:guide pos="5459"/>
        <p:guide orient="horz" pos="2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55a4ff4588_0_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g155a4ff4588_0_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Editar número y nombre de última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55a4ff4588_0_1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g155a4ff4588_0_1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desafíos entregables.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55a4ff4588_0_1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1" name="Google Shape;461;g155a4ff4588_0_1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NOTA IMPORTANTE: El estudiante tiene el derecho de elegir si seguir manteniendo el stateful de sessions o el stateles de tokenización, sabemos que la tokenización no es perfecta y la manera de retención de sesiones es subjetiva hasta cierto punto, de modo que la consigna podrá ser evaluada con cualquier método de sesión.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55a4ff4588_0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g155a4ff4588_0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NOTA IMPORTANTE: El estudiante tiene el derecho de elegir si seguir manteniendo el stateful de sessions o el stateles de tokenización, sabemos que la tokenización no es perfecta y la manera de retención de sesiones es subjetiva hasta cierto punto, de modo que la consigna podrá ser evaluada con cualquier método de sesión.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5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 1">
  <p:cSld name="TITLE_3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9" name="Google Shape;209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10" name="Google Shape;210;p6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8">
  <p:cSld name="TITLE_AND_BODY_8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4" name="Google Shape;214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9">
  <p:cSld name="TITLE_AND_BODY_9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6" name="Google Shape;186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87" name="Google Shape;187;p5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57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5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6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6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6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6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5" r:id="rId5"/>
    <p:sldLayoutId id="2147483706" r:id="rId6"/>
    <p:sldLayoutId id="2147483707" r:id="rId7"/>
    <p:sldLayoutId id="2147483708" r:id="rId8"/>
    <p:sldLayoutId id="2147483710" r:id="rId9"/>
    <p:sldLayoutId id="2147483711" r:id="rId10"/>
    <p:sldLayoutId id="2147483712" r:id="rId11"/>
    <p:sldLayoutId id="214748371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9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Segunda práctica integradora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0" name="Google Shape;450;p79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MÓDULO II - CLASE 24</a:t>
            </a:r>
            <a:endParaRPr sz="16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80"/>
          <p:cNvSpPr txBox="1"/>
          <p:nvPr/>
        </p:nvSpPr>
        <p:spPr>
          <a:xfrm>
            <a:off x="1461300" y="220862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Práctica de integración sobre tu ecommerce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56" name="Google Shape;456;p80"/>
          <p:cNvGrpSpPr/>
          <p:nvPr/>
        </p:nvGrpSpPr>
        <p:grpSpPr>
          <a:xfrm>
            <a:off x="4032278" y="991001"/>
            <a:ext cx="898548" cy="898574"/>
            <a:chOff x="7203613" y="720174"/>
            <a:chExt cx="254100" cy="254100"/>
          </a:xfrm>
        </p:grpSpPr>
        <p:sp>
          <p:nvSpPr>
            <p:cNvPr id="457" name="Google Shape;457;p80"/>
            <p:cNvSpPr/>
            <p:nvPr/>
          </p:nvSpPr>
          <p:spPr>
            <a:xfrm>
              <a:off x="7203613" y="720174"/>
              <a:ext cx="254100" cy="254100"/>
            </a:xfrm>
            <a:prstGeom prst="ellipse">
              <a:avLst/>
            </a:prstGeom>
            <a:solidFill>
              <a:srgbClr val="83AE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58" name="Google Shape;458;p80" title="ícono de desafío entregabl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54167" y="773510"/>
              <a:ext cx="147437" cy="1474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1"/>
          <p:cNvSpPr txBox="1"/>
          <p:nvPr/>
        </p:nvSpPr>
        <p:spPr>
          <a:xfrm>
            <a:off x="457350" y="1017925"/>
            <a:ext cx="3834600" cy="43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Continuar sobre el proyecto que has trabajado para tu ecommerce y configurar los siguientes elementos:</a:t>
            </a:r>
            <a:endParaRPr sz="135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Crear un modelo User el cual contará con los campos: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○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first_name:String,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○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last_name:String,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○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email:String (único)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○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age:Number,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○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password:String(Hash)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○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cart:Id con referencia a Carts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○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role:String(default:’user’)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Desarrollar las estrategias de Passport para que funcionen con este modelo de usuarios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64" name="Google Shape;464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81"/>
          <p:cNvSpPr txBox="1"/>
          <p:nvPr/>
        </p:nvSpPr>
        <p:spPr>
          <a:xfrm>
            <a:off x="930550" y="468275"/>
            <a:ext cx="3361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DESAFIO COMPLEMENTARIO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6" name="Google Shape;466;p81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81"/>
          <p:cNvSpPr txBox="1"/>
          <p:nvPr/>
        </p:nvSpPr>
        <p:spPr>
          <a:xfrm>
            <a:off x="4368150" y="1127975"/>
            <a:ext cx="3834600" cy="38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2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270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Modificar el sistema de login del usuario para poder trabajar con session o con jwt (a tu elección). 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270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(Sólo para jwt) desarrollar una estrategia “current” para extraer la cookie que contiene el token para obtener el usuario asociado a dicho token, en caso de tener el token, devolver al usuario asociado al token, caso contrario devolver un error de passport, utilizar un extractor de cookie.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270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Agregar al router /api/sessions/ la ruta /current, la cual utilizará el modelo de sesión que estés utilizando, para poder devolver en una respuesta el usuario actual.</a:t>
            </a:r>
            <a:endParaRPr sz="11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68" name="Google Shape;468;p81"/>
          <p:cNvGrpSpPr/>
          <p:nvPr/>
        </p:nvGrpSpPr>
        <p:grpSpPr>
          <a:xfrm>
            <a:off x="419406" y="468192"/>
            <a:ext cx="431081" cy="431106"/>
            <a:chOff x="7203613" y="720174"/>
            <a:chExt cx="254100" cy="254100"/>
          </a:xfrm>
        </p:grpSpPr>
        <p:sp>
          <p:nvSpPr>
            <p:cNvPr id="469" name="Google Shape;469;p81"/>
            <p:cNvSpPr/>
            <p:nvPr/>
          </p:nvSpPr>
          <p:spPr>
            <a:xfrm>
              <a:off x="7203613" y="720174"/>
              <a:ext cx="254100" cy="254100"/>
            </a:xfrm>
            <a:prstGeom prst="ellipse">
              <a:avLst/>
            </a:prstGeom>
            <a:solidFill>
              <a:srgbClr val="83AE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0" name="Google Shape;470;p81" title="ícono de desafío entregable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4167" y="773510"/>
              <a:ext cx="147437" cy="1474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82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82"/>
          <p:cNvSpPr txBox="1"/>
          <p:nvPr/>
        </p:nvSpPr>
        <p:spPr>
          <a:xfrm>
            <a:off x="930550" y="1225025"/>
            <a:ext cx="3834600" cy="23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Formato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Link al repositorio de GitHub con el proyecto completo (No incluir node_modules).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Te recomendamos trabajar con el modelo de sesión con el cual te sientas más cómodo (sessions / jwt)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78" name="Google Shape;478;p82"/>
          <p:cNvGrpSpPr/>
          <p:nvPr/>
        </p:nvGrpSpPr>
        <p:grpSpPr>
          <a:xfrm>
            <a:off x="419406" y="468192"/>
            <a:ext cx="431081" cy="431106"/>
            <a:chOff x="7203613" y="720174"/>
            <a:chExt cx="254100" cy="254100"/>
          </a:xfrm>
        </p:grpSpPr>
        <p:sp>
          <p:nvSpPr>
            <p:cNvPr id="479" name="Google Shape;479;p82"/>
            <p:cNvSpPr/>
            <p:nvPr/>
          </p:nvSpPr>
          <p:spPr>
            <a:xfrm>
              <a:off x="7203613" y="720174"/>
              <a:ext cx="254100" cy="254100"/>
            </a:xfrm>
            <a:prstGeom prst="ellipse">
              <a:avLst/>
            </a:prstGeom>
            <a:solidFill>
              <a:srgbClr val="83AE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80" name="Google Shape;480;p82" title="ícono de desafío entregable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4167" y="773510"/>
              <a:ext cx="147437" cy="1474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1" name="Google Shape;481;p82"/>
          <p:cNvSpPr txBox="1"/>
          <p:nvPr/>
        </p:nvSpPr>
        <p:spPr>
          <a:xfrm>
            <a:off x="930550" y="468275"/>
            <a:ext cx="3361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DESAFIO COMPLEMENTARIO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</Words>
  <Application>Microsoft Office PowerPoint</Application>
  <PresentationFormat>Presentación en pantalla (16:9)</PresentationFormat>
  <Paragraphs>35</Paragraphs>
  <Slides>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Helvetica Neue Light</vt:lpstr>
      <vt:lpstr>DM Sans</vt:lpstr>
      <vt:lpstr>Coder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CHALL</dc:creator>
  <cp:lastModifiedBy>Carlos Hall</cp:lastModifiedBy>
  <cp:revision>1</cp:revision>
  <dcterms:modified xsi:type="dcterms:W3CDTF">2023-07-14T22:28:39Z</dcterms:modified>
</cp:coreProperties>
</file>